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285a89399a4e12077244d93ccc93ed1a2eafe5ca0694802e55ea3ac3f2253e17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c25e32892f58eacd3ba5d10e8cacc9f0545449ca2df49da2c5133783180a73b1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f09cb4c967844cca386f809edff522dd28693ffc063185d9eff1e5bc05e62c1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cea4841b12a7302f781456f38d24a5d99bc1c5a0c1ce941f864c23c2aaf64b1f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52510db9fcd5eedd9b15362aa46ef5c9d904732d36051d741b8bcde20ce1100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